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5" r:id="rId4"/>
    <p:sldId id="260" r:id="rId5"/>
    <p:sldId id="261" r:id="rId6"/>
    <p:sldId id="269" r:id="rId7"/>
    <p:sldId id="262" r:id="rId8"/>
    <p:sldId id="271" r:id="rId9"/>
    <p:sldId id="273" r:id="rId10"/>
    <p:sldId id="259" r:id="rId11"/>
    <p:sldId id="274" r:id="rId12"/>
    <p:sldId id="264" r:id="rId13"/>
    <p:sldId id="267" r:id="rId14"/>
    <p:sldId id="266" r:id="rId15"/>
    <p:sldId id="275" r:id="rId16"/>
    <p:sldId id="276" r:id="rId17"/>
    <p:sldId id="277" r:id="rId1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89" autoAdjust="0"/>
  </p:normalViewPr>
  <p:slideViewPr>
    <p:cSldViewPr snapToGrid="0">
      <p:cViewPr varScale="1">
        <p:scale>
          <a:sx n="102" d="100"/>
          <a:sy n="102" d="100"/>
        </p:scale>
        <p:origin x="918" y="96"/>
      </p:cViewPr>
      <p:guideLst/>
    </p:cSldViewPr>
  </p:slideViewPr>
  <p:notesTextViewPr>
    <p:cViewPr>
      <p:scale>
        <a:sx n="1" d="1"/>
        <a:sy n="1" d="1"/>
      </p:scale>
      <p:origin x="0" y="-6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D9314B-FDB1-4702-A62A-BF27AFAA550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BF54C66-A689-47DB-AFD7-9130B6FE0E0B}">
      <dgm:prSet/>
      <dgm:spPr/>
      <dgm:t>
        <a:bodyPr/>
        <a:lstStyle/>
        <a:p>
          <a:r>
            <a:rPr lang="cs-CZ"/>
            <a:t>Práce s MQTT</a:t>
          </a:r>
          <a:endParaRPr lang="en-US"/>
        </a:p>
      </dgm:t>
    </dgm:pt>
    <dgm:pt modelId="{2719D351-006F-4E93-8545-A4D2FE1B2C7B}" type="parTrans" cxnId="{F93FDE48-0CD1-4B97-B1AF-87A7679AE2F8}">
      <dgm:prSet/>
      <dgm:spPr/>
      <dgm:t>
        <a:bodyPr/>
        <a:lstStyle/>
        <a:p>
          <a:endParaRPr lang="en-US"/>
        </a:p>
      </dgm:t>
    </dgm:pt>
    <dgm:pt modelId="{621ACD16-C556-4E29-BEB9-1E5C495DA265}" type="sibTrans" cxnId="{F93FDE48-0CD1-4B97-B1AF-87A7679AE2F8}">
      <dgm:prSet/>
      <dgm:spPr/>
      <dgm:t>
        <a:bodyPr/>
        <a:lstStyle/>
        <a:p>
          <a:endParaRPr lang="en-US"/>
        </a:p>
      </dgm:t>
    </dgm:pt>
    <dgm:pt modelId="{08F46DE2-E4F9-47BB-AB25-BCCF91074E7C}">
      <dgm:prSet/>
      <dgm:spPr/>
      <dgm:t>
        <a:bodyPr/>
        <a:lstStyle/>
        <a:p>
          <a:r>
            <a:rPr lang="cs-CZ"/>
            <a:t>Práce s polemi v Pythonu</a:t>
          </a:r>
          <a:endParaRPr lang="en-US"/>
        </a:p>
      </dgm:t>
    </dgm:pt>
    <dgm:pt modelId="{DFAF7E5E-096D-4903-8DA3-966C7997A89E}" type="parTrans" cxnId="{2ABB6D2C-D792-44EF-ADA8-F37908B4EBBF}">
      <dgm:prSet/>
      <dgm:spPr/>
      <dgm:t>
        <a:bodyPr/>
        <a:lstStyle/>
        <a:p>
          <a:endParaRPr lang="en-US"/>
        </a:p>
      </dgm:t>
    </dgm:pt>
    <dgm:pt modelId="{5E613199-563B-47D1-867F-4814BD6E9D8D}" type="sibTrans" cxnId="{2ABB6D2C-D792-44EF-ADA8-F37908B4EBBF}">
      <dgm:prSet/>
      <dgm:spPr/>
      <dgm:t>
        <a:bodyPr/>
        <a:lstStyle/>
        <a:p>
          <a:endParaRPr lang="en-US"/>
        </a:p>
      </dgm:t>
    </dgm:pt>
    <dgm:pt modelId="{C1C0ABA2-C584-45DB-8DAC-21684A809590}">
      <dgm:prSet/>
      <dgm:spPr/>
      <dgm:t>
        <a:bodyPr/>
        <a:lstStyle/>
        <a:p>
          <a:r>
            <a:rPr lang="cs-CZ"/>
            <a:t>Práce s prostorem</a:t>
          </a:r>
          <a:endParaRPr lang="en-US"/>
        </a:p>
      </dgm:t>
    </dgm:pt>
    <dgm:pt modelId="{57D451DD-B868-44B8-972A-31A3324E112B}" type="parTrans" cxnId="{65B42DF9-D923-48C7-8467-31AA33F5BF67}">
      <dgm:prSet/>
      <dgm:spPr/>
      <dgm:t>
        <a:bodyPr/>
        <a:lstStyle/>
        <a:p>
          <a:endParaRPr lang="en-US"/>
        </a:p>
      </dgm:t>
    </dgm:pt>
    <dgm:pt modelId="{AE7F68D8-332A-4B36-ACC9-D00AE515A9C6}" type="sibTrans" cxnId="{65B42DF9-D923-48C7-8467-31AA33F5BF67}">
      <dgm:prSet/>
      <dgm:spPr/>
      <dgm:t>
        <a:bodyPr/>
        <a:lstStyle/>
        <a:p>
          <a:endParaRPr lang="en-US"/>
        </a:p>
      </dgm:t>
    </dgm:pt>
    <dgm:pt modelId="{3168A2E2-59E8-49A6-8CDE-B6E1EF4795D9}">
      <dgm:prSet/>
      <dgm:spPr/>
      <dgm:t>
        <a:bodyPr/>
        <a:lstStyle/>
        <a:p>
          <a:r>
            <a:rPr lang="cs-CZ"/>
            <a:t>Práce s dalšímy knihovnami Pythonu</a:t>
          </a:r>
          <a:endParaRPr lang="en-US"/>
        </a:p>
      </dgm:t>
    </dgm:pt>
    <dgm:pt modelId="{164B3391-E4F5-499B-BB21-79EA48C8A0E0}" type="parTrans" cxnId="{0EC779D8-7DD7-4D56-9659-CAEAEED84EFF}">
      <dgm:prSet/>
      <dgm:spPr/>
      <dgm:t>
        <a:bodyPr/>
        <a:lstStyle/>
        <a:p>
          <a:endParaRPr lang="en-US"/>
        </a:p>
      </dgm:t>
    </dgm:pt>
    <dgm:pt modelId="{70E5A656-BE64-4DC4-AD40-6F1E7C11C9DD}" type="sibTrans" cxnId="{0EC779D8-7DD7-4D56-9659-CAEAEED84EFF}">
      <dgm:prSet/>
      <dgm:spPr/>
      <dgm:t>
        <a:bodyPr/>
        <a:lstStyle/>
        <a:p>
          <a:endParaRPr lang="en-US"/>
        </a:p>
      </dgm:t>
    </dgm:pt>
    <dgm:pt modelId="{5986E6B1-C35B-4E11-BFA4-15D30C6CFEDB}">
      <dgm:prSet/>
      <dgm:spPr/>
      <dgm:t>
        <a:bodyPr/>
        <a:lstStyle/>
        <a:p>
          <a:r>
            <a:rPr lang="cs-CZ"/>
            <a:t>Práce s 3D tiskárnou</a:t>
          </a:r>
          <a:endParaRPr lang="en-US"/>
        </a:p>
      </dgm:t>
    </dgm:pt>
    <dgm:pt modelId="{5ACF464F-477D-4178-BECD-81D7CD865F82}" type="parTrans" cxnId="{630AA77F-58B0-47FC-9D24-A2BDAE5DB975}">
      <dgm:prSet/>
      <dgm:spPr/>
      <dgm:t>
        <a:bodyPr/>
        <a:lstStyle/>
        <a:p>
          <a:endParaRPr lang="en-US"/>
        </a:p>
      </dgm:t>
    </dgm:pt>
    <dgm:pt modelId="{B88DDF53-4ECC-41E7-900B-C88667467DE4}" type="sibTrans" cxnId="{630AA77F-58B0-47FC-9D24-A2BDAE5DB975}">
      <dgm:prSet/>
      <dgm:spPr/>
      <dgm:t>
        <a:bodyPr/>
        <a:lstStyle/>
        <a:p>
          <a:endParaRPr lang="en-US"/>
        </a:p>
      </dgm:t>
    </dgm:pt>
    <dgm:pt modelId="{DC1D34D6-273A-4A26-8263-3C4ED1C7070E}" type="pres">
      <dgm:prSet presAssocID="{D2D9314B-FDB1-4702-A62A-BF27AFAA5508}" presName="linear" presStyleCnt="0">
        <dgm:presLayoutVars>
          <dgm:animLvl val="lvl"/>
          <dgm:resizeHandles val="exact"/>
        </dgm:presLayoutVars>
      </dgm:prSet>
      <dgm:spPr/>
    </dgm:pt>
    <dgm:pt modelId="{C60EA213-4C64-47D7-A60C-17FD8874C45A}" type="pres">
      <dgm:prSet presAssocID="{7BF54C66-A689-47DB-AFD7-9130B6FE0E0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9F3CD08-8882-4F92-8804-6B4CD03F203A}" type="pres">
      <dgm:prSet presAssocID="{621ACD16-C556-4E29-BEB9-1E5C495DA265}" presName="spacer" presStyleCnt="0"/>
      <dgm:spPr/>
    </dgm:pt>
    <dgm:pt modelId="{0E578A40-E634-417F-A5DC-012320E8A816}" type="pres">
      <dgm:prSet presAssocID="{08F46DE2-E4F9-47BB-AB25-BCCF91074E7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76650E78-6068-495B-9C0A-77968EFF4166}" type="pres">
      <dgm:prSet presAssocID="{5E613199-563B-47D1-867F-4814BD6E9D8D}" presName="spacer" presStyleCnt="0"/>
      <dgm:spPr/>
    </dgm:pt>
    <dgm:pt modelId="{C1A20EA9-DD50-4C86-9818-15CE2BFEC32E}" type="pres">
      <dgm:prSet presAssocID="{C1C0ABA2-C584-45DB-8DAC-21684A80959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E472F52-547B-4005-A7DA-499C1B961F2A}" type="pres">
      <dgm:prSet presAssocID="{AE7F68D8-332A-4B36-ACC9-D00AE515A9C6}" presName="spacer" presStyleCnt="0"/>
      <dgm:spPr/>
    </dgm:pt>
    <dgm:pt modelId="{0011589F-7482-4C00-BCEF-DCD2063DCF06}" type="pres">
      <dgm:prSet presAssocID="{3168A2E2-59E8-49A6-8CDE-B6E1EF4795D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47170F8-6798-4B35-B8F2-DFDB7B4F5EEE}" type="pres">
      <dgm:prSet presAssocID="{70E5A656-BE64-4DC4-AD40-6F1E7C11C9DD}" presName="spacer" presStyleCnt="0"/>
      <dgm:spPr/>
    </dgm:pt>
    <dgm:pt modelId="{82F12B2D-6C4C-408E-B958-F717A03C26D8}" type="pres">
      <dgm:prSet presAssocID="{5986E6B1-C35B-4E11-BFA4-15D30C6CFED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5AE26601-ED3E-421C-89FF-BBFC75D0A8B3}" type="presOf" srcId="{08F46DE2-E4F9-47BB-AB25-BCCF91074E7C}" destId="{0E578A40-E634-417F-A5DC-012320E8A816}" srcOrd="0" destOrd="0" presId="urn:microsoft.com/office/officeart/2005/8/layout/vList2"/>
    <dgm:cxn modelId="{F592FF0A-0ABD-4719-A304-E191CBD69A67}" type="presOf" srcId="{C1C0ABA2-C584-45DB-8DAC-21684A809590}" destId="{C1A20EA9-DD50-4C86-9818-15CE2BFEC32E}" srcOrd="0" destOrd="0" presId="urn:microsoft.com/office/officeart/2005/8/layout/vList2"/>
    <dgm:cxn modelId="{9EBBE314-4F90-451D-B074-F74872AE4BA5}" type="presOf" srcId="{5986E6B1-C35B-4E11-BFA4-15D30C6CFEDB}" destId="{82F12B2D-6C4C-408E-B958-F717A03C26D8}" srcOrd="0" destOrd="0" presId="urn:microsoft.com/office/officeart/2005/8/layout/vList2"/>
    <dgm:cxn modelId="{2ABB6D2C-D792-44EF-ADA8-F37908B4EBBF}" srcId="{D2D9314B-FDB1-4702-A62A-BF27AFAA5508}" destId="{08F46DE2-E4F9-47BB-AB25-BCCF91074E7C}" srcOrd="1" destOrd="0" parTransId="{DFAF7E5E-096D-4903-8DA3-966C7997A89E}" sibTransId="{5E613199-563B-47D1-867F-4814BD6E9D8D}"/>
    <dgm:cxn modelId="{BFBF613C-6317-4318-827A-0F6712FB26BA}" type="presOf" srcId="{3168A2E2-59E8-49A6-8CDE-B6E1EF4795D9}" destId="{0011589F-7482-4C00-BCEF-DCD2063DCF06}" srcOrd="0" destOrd="0" presId="urn:microsoft.com/office/officeart/2005/8/layout/vList2"/>
    <dgm:cxn modelId="{E47A5D41-6E6E-4EFF-8E24-6D0E403B48A9}" type="presOf" srcId="{7BF54C66-A689-47DB-AFD7-9130B6FE0E0B}" destId="{C60EA213-4C64-47D7-A60C-17FD8874C45A}" srcOrd="0" destOrd="0" presId="urn:microsoft.com/office/officeart/2005/8/layout/vList2"/>
    <dgm:cxn modelId="{F93FDE48-0CD1-4B97-B1AF-87A7679AE2F8}" srcId="{D2D9314B-FDB1-4702-A62A-BF27AFAA5508}" destId="{7BF54C66-A689-47DB-AFD7-9130B6FE0E0B}" srcOrd="0" destOrd="0" parTransId="{2719D351-006F-4E93-8545-A4D2FE1B2C7B}" sibTransId="{621ACD16-C556-4E29-BEB9-1E5C495DA265}"/>
    <dgm:cxn modelId="{630AA77F-58B0-47FC-9D24-A2BDAE5DB975}" srcId="{D2D9314B-FDB1-4702-A62A-BF27AFAA5508}" destId="{5986E6B1-C35B-4E11-BFA4-15D30C6CFEDB}" srcOrd="4" destOrd="0" parTransId="{5ACF464F-477D-4178-BECD-81D7CD865F82}" sibTransId="{B88DDF53-4ECC-41E7-900B-C88667467DE4}"/>
    <dgm:cxn modelId="{990F5CCA-5639-4E72-A62D-6DE93F4B68EC}" type="presOf" srcId="{D2D9314B-FDB1-4702-A62A-BF27AFAA5508}" destId="{DC1D34D6-273A-4A26-8263-3C4ED1C7070E}" srcOrd="0" destOrd="0" presId="urn:microsoft.com/office/officeart/2005/8/layout/vList2"/>
    <dgm:cxn modelId="{0EC779D8-7DD7-4D56-9659-CAEAEED84EFF}" srcId="{D2D9314B-FDB1-4702-A62A-BF27AFAA5508}" destId="{3168A2E2-59E8-49A6-8CDE-B6E1EF4795D9}" srcOrd="3" destOrd="0" parTransId="{164B3391-E4F5-499B-BB21-79EA48C8A0E0}" sibTransId="{70E5A656-BE64-4DC4-AD40-6F1E7C11C9DD}"/>
    <dgm:cxn modelId="{65B42DF9-D923-48C7-8467-31AA33F5BF67}" srcId="{D2D9314B-FDB1-4702-A62A-BF27AFAA5508}" destId="{C1C0ABA2-C584-45DB-8DAC-21684A809590}" srcOrd="2" destOrd="0" parTransId="{57D451DD-B868-44B8-972A-31A3324E112B}" sibTransId="{AE7F68D8-332A-4B36-ACC9-D00AE515A9C6}"/>
    <dgm:cxn modelId="{078E71E1-7925-4D5D-AD18-93D7C1C403F3}" type="presParOf" srcId="{DC1D34D6-273A-4A26-8263-3C4ED1C7070E}" destId="{C60EA213-4C64-47D7-A60C-17FD8874C45A}" srcOrd="0" destOrd="0" presId="urn:microsoft.com/office/officeart/2005/8/layout/vList2"/>
    <dgm:cxn modelId="{93A5952E-86C2-40B7-8A93-1953548F6133}" type="presParOf" srcId="{DC1D34D6-273A-4A26-8263-3C4ED1C7070E}" destId="{99F3CD08-8882-4F92-8804-6B4CD03F203A}" srcOrd="1" destOrd="0" presId="urn:microsoft.com/office/officeart/2005/8/layout/vList2"/>
    <dgm:cxn modelId="{383E84A2-350D-49E8-A02C-729C98347B2A}" type="presParOf" srcId="{DC1D34D6-273A-4A26-8263-3C4ED1C7070E}" destId="{0E578A40-E634-417F-A5DC-012320E8A816}" srcOrd="2" destOrd="0" presId="urn:microsoft.com/office/officeart/2005/8/layout/vList2"/>
    <dgm:cxn modelId="{661C86E6-D751-40B9-BFE4-D15A096F82A3}" type="presParOf" srcId="{DC1D34D6-273A-4A26-8263-3C4ED1C7070E}" destId="{76650E78-6068-495B-9C0A-77968EFF4166}" srcOrd="3" destOrd="0" presId="urn:microsoft.com/office/officeart/2005/8/layout/vList2"/>
    <dgm:cxn modelId="{0AAED809-4EE7-4E2A-8AF0-5087AE0C4066}" type="presParOf" srcId="{DC1D34D6-273A-4A26-8263-3C4ED1C7070E}" destId="{C1A20EA9-DD50-4C86-9818-15CE2BFEC32E}" srcOrd="4" destOrd="0" presId="urn:microsoft.com/office/officeart/2005/8/layout/vList2"/>
    <dgm:cxn modelId="{D6399AD9-75FC-4618-84FF-32E7FB0D69F5}" type="presParOf" srcId="{DC1D34D6-273A-4A26-8263-3C4ED1C7070E}" destId="{4E472F52-547B-4005-A7DA-499C1B961F2A}" srcOrd="5" destOrd="0" presId="urn:microsoft.com/office/officeart/2005/8/layout/vList2"/>
    <dgm:cxn modelId="{522AE0E7-9206-42CB-8660-F92C86A16AEB}" type="presParOf" srcId="{DC1D34D6-273A-4A26-8263-3C4ED1C7070E}" destId="{0011589F-7482-4C00-BCEF-DCD2063DCF06}" srcOrd="6" destOrd="0" presId="urn:microsoft.com/office/officeart/2005/8/layout/vList2"/>
    <dgm:cxn modelId="{4E5F86B3-5262-4499-B008-15F75FAAD47B}" type="presParOf" srcId="{DC1D34D6-273A-4A26-8263-3C4ED1C7070E}" destId="{147170F8-6798-4B35-B8F2-DFDB7B4F5EEE}" srcOrd="7" destOrd="0" presId="urn:microsoft.com/office/officeart/2005/8/layout/vList2"/>
    <dgm:cxn modelId="{9120EFB6-6076-4394-8F05-ABD825467542}" type="presParOf" srcId="{DC1D34D6-273A-4A26-8263-3C4ED1C7070E}" destId="{82F12B2D-6C4C-408E-B958-F717A03C26D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EA213-4C64-47D7-A60C-17FD8874C45A}">
      <dsp:nvSpPr>
        <dsp:cNvPr id="0" name=""/>
        <dsp:cNvSpPr/>
      </dsp:nvSpPr>
      <dsp:spPr>
        <a:xfrm>
          <a:off x="0" y="25748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Práce s MQTT</a:t>
          </a:r>
          <a:endParaRPr lang="en-US" sz="3200" kern="1200"/>
        </a:p>
      </dsp:txBody>
      <dsp:txXfrm>
        <a:off x="38381" y="64129"/>
        <a:ext cx="10438838" cy="709478"/>
      </dsp:txXfrm>
    </dsp:sp>
    <dsp:sp modelId="{0E578A40-E634-417F-A5DC-012320E8A816}">
      <dsp:nvSpPr>
        <dsp:cNvPr id="0" name=""/>
        <dsp:cNvSpPr/>
      </dsp:nvSpPr>
      <dsp:spPr>
        <a:xfrm>
          <a:off x="0" y="904148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Práce s polemi v Pythonu</a:t>
          </a:r>
          <a:endParaRPr lang="en-US" sz="3200" kern="1200"/>
        </a:p>
      </dsp:txBody>
      <dsp:txXfrm>
        <a:off x="38381" y="942529"/>
        <a:ext cx="10438838" cy="709478"/>
      </dsp:txXfrm>
    </dsp:sp>
    <dsp:sp modelId="{C1A20EA9-DD50-4C86-9818-15CE2BFEC32E}">
      <dsp:nvSpPr>
        <dsp:cNvPr id="0" name=""/>
        <dsp:cNvSpPr/>
      </dsp:nvSpPr>
      <dsp:spPr>
        <a:xfrm>
          <a:off x="0" y="1782549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Práce s prostorem</a:t>
          </a:r>
          <a:endParaRPr lang="en-US" sz="3200" kern="1200"/>
        </a:p>
      </dsp:txBody>
      <dsp:txXfrm>
        <a:off x="38381" y="1820930"/>
        <a:ext cx="10438838" cy="709478"/>
      </dsp:txXfrm>
    </dsp:sp>
    <dsp:sp modelId="{0011589F-7482-4C00-BCEF-DCD2063DCF06}">
      <dsp:nvSpPr>
        <dsp:cNvPr id="0" name=""/>
        <dsp:cNvSpPr/>
      </dsp:nvSpPr>
      <dsp:spPr>
        <a:xfrm>
          <a:off x="0" y="2660949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Práce s dalšímy knihovnami Pythonu</a:t>
          </a:r>
          <a:endParaRPr lang="en-US" sz="3200" kern="1200"/>
        </a:p>
      </dsp:txBody>
      <dsp:txXfrm>
        <a:off x="38381" y="2699330"/>
        <a:ext cx="10438838" cy="709478"/>
      </dsp:txXfrm>
    </dsp:sp>
    <dsp:sp modelId="{82F12B2D-6C4C-408E-B958-F717A03C26D8}">
      <dsp:nvSpPr>
        <dsp:cNvPr id="0" name=""/>
        <dsp:cNvSpPr/>
      </dsp:nvSpPr>
      <dsp:spPr>
        <a:xfrm>
          <a:off x="0" y="3539349"/>
          <a:ext cx="10515600" cy="7862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cs-CZ" sz="3200" kern="1200"/>
            <a:t>Práce s 3D tiskárnou</a:t>
          </a:r>
          <a:endParaRPr lang="en-US" sz="3200" kern="1200"/>
        </a:p>
      </dsp:txBody>
      <dsp:txXfrm>
        <a:off x="38381" y="3577730"/>
        <a:ext cx="10438838" cy="7094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3FDB3B-9DC8-4A19-9446-45C6E8E3BEFD}" type="datetimeFigureOut">
              <a:rPr lang="cs-CZ" smtClean="0"/>
              <a:t>06.05.2024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A9AD8-4651-4145-AF1A-D6B0CE1A36E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7072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/>
              <a:t>Vážená poroto milý spolužáci, chtěl bych vám představit svoji ročníkovou práci: Sonar Car</a:t>
            </a:r>
          </a:p>
          <a:p>
            <a:endParaRPr lang="cs-CZ" dirty="0"/>
          </a:p>
          <a:p>
            <a:r>
              <a:rPr lang="cs-CZ" dirty="0"/>
              <a:t>Se spolužákem Tomášem jsme chtěli vytvořit auto, které by jezdilo autonomně po místnosti a vytvářelo její mapu</a:t>
            </a:r>
          </a:p>
          <a:p>
            <a:endParaRPr lang="cs-CZ" dirty="0"/>
          </a:p>
          <a:p>
            <a:r>
              <a:rPr lang="cs-CZ" dirty="0"/>
              <a:t>Mým úkolem bylo vytvořit sonar a vytvořit algoritmus, který rozhoduje </a:t>
            </a:r>
            <a:r>
              <a:rPr lang="cs-CZ"/>
              <a:t>o pohybu </a:t>
            </a:r>
            <a:r>
              <a:rPr lang="cs-CZ" dirty="0"/>
              <a:t>autíčka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045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65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04185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Komunikační protokol. Je navržen pro efektivní a spolehlivou komunikaci mezi různými zařízeními (senzory nebo jiné </a:t>
            </a:r>
            <a:r>
              <a:rPr lang="cs-CZ" b="0" i="0" dirty="0" err="1">
                <a:solidFill>
                  <a:srgbClr val="D1D5DB"/>
                </a:solidFill>
                <a:effectLst/>
                <a:latin typeface="Söhne"/>
              </a:rPr>
              <a:t>IoT</a:t>
            </a:r>
            <a:r>
              <a:rPr lang="cs-CZ" b="0" i="0" dirty="0">
                <a:solidFill>
                  <a:srgbClr val="D1D5DB"/>
                </a:solidFill>
                <a:effectLst/>
                <a:latin typeface="Söhne"/>
              </a:rPr>
              <a:t> zařízení). Je to takový pošťák.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9958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55101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cs-CZ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A9AD8-4651-4145-AF1A-D6B0CE1A36E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9815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2AEB80D-3DB9-B906-7637-DB45EDB8D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681FB35-AD97-A3C0-4F1B-176821383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F18F1AC-5D50-731C-C250-563EDBA4B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06.05.2024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37C2EC9-49D6-AD64-16D5-8D36991FC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CBBB634-6251-9345-B104-FC2CB27DC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5699224"/>
      </p:ext>
    </p:extLst>
  </p:cSld>
  <p:clrMapOvr>
    <a:masterClrMapping/>
  </p:clrMapOvr>
  <p:transition spd="med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06E1B0D-EF56-3252-260B-65362650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4CFFE9F2-DC21-326F-CCF8-01628CA56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8FB0C79-BC2D-131E-5156-09CC0BA75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06.05.2024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41C4C21-596B-57A1-D7C4-6AD37A4C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BC13FA07-8486-B5DF-144C-F4FA11D6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240432"/>
      </p:ext>
    </p:extLst>
  </p:cSld>
  <p:clrMapOvr>
    <a:masterClrMapping/>
  </p:clrMapOvr>
  <p:transition spd="med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D241AEE0-49B7-6952-50BC-A1B643BBF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946A237-81CF-82E8-806D-995424F75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65F88FD-D68C-DF24-ECD5-9ED0711B7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06.05.2024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ECA695F3-18E7-1928-36AC-4365000C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7318FA07-0A19-2AD4-CD14-0A8CBE7C7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2169687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37B0A87-E9E7-A532-5D2A-328D8DF53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D906904-590F-1BE8-2D3C-02141C6C7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6C738F7-969F-CDFC-F8AE-1075AF5AD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06.05.2024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6FB649AE-6F35-8C45-FFB2-332A2A445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67CA00F-9F61-74D8-5959-D5430B3F3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14211497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9F5669A-A9B7-B171-F519-E04B63673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25D3C8D9-7463-92D4-3B44-D67C52E05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782CA41A-1B6B-6332-1FC5-A18ADAD9D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06.05.2024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394FC8B-4A1B-1842-D5E3-25DD775BB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8AD8C98-E406-0135-BB7B-F0260A4A2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01600089"/>
      </p:ext>
    </p:extLst>
  </p:cSld>
  <p:clrMapOvr>
    <a:masterClrMapping/>
  </p:clrMapOvr>
  <p:transition spd="med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D60238C-DB08-F808-1193-8EEB6E089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E9EF9D3-E0A6-FCC4-CFD9-1FEAC57199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256FDCB-4128-8F45-9263-4B852FFD4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A2CFEE65-BCEB-60EA-CBD9-1DD9FB2C8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06.05.2024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77A109CA-408A-EF1E-D558-643F2017B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FF1029C0-4EB3-308D-1D61-22B48ABD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01952921"/>
      </p:ext>
    </p:extLst>
  </p:cSld>
  <p:clrMapOvr>
    <a:masterClrMapping/>
  </p:clrMapOvr>
  <p:transition spd="med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B5B5E06-A1A4-0FD0-4D62-C3C89D8E4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D661989-9AEF-5F47-AC47-1857BDD58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4FB960DE-8381-4AA1-F9A2-01223E5C89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9FDC7D57-51FD-AA54-434C-EF50966DF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8757086D-A27D-E267-0BA4-4D4B5733F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38046CEA-C351-5EC1-0AD0-11B729DA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06.05.2024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E4F12C09-78E5-1B53-5853-1E51DD41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1596DB6E-C680-8816-7D3F-791ED7930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2416117"/>
      </p:ext>
    </p:extLst>
  </p:cSld>
  <p:clrMapOvr>
    <a:masterClrMapping/>
  </p:clrMapOvr>
  <p:transition spd="med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4E0DEF0-CC64-18CB-59D8-BEEE6092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B2038510-7465-1FFC-6CC2-8AE76494A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06.05.2024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414A8580-1C2B-C3EF-6F0F-C1E85965F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B92A2C03-BD08-56BB-4F21-4F75837F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22616678"/>
      </p:ext>
    </p:extLst>
  </p:cSld>
  <p:clrMapOvr>
    <a:masterClrMapping/>
  </p:clrMapOvr>
  <p:transition spd="med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DA52D3FC-837F-B311-FE80-E3C211F60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06.05.2024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3F1E2193-C420-0536-75EC-233A90EE3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7FFB34C-ED21-7C1B-6037-ECFE18E00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3877367"/>
      </p:ext>
    </p:extLst>
  </p:cSld>
  <p:clrMapOvr>
    <a:masterClrMapping/>
  </p:clrMapOvr>
  <p:transition spd="med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06B90AA-04E3-21F8-A6DD-9CB25AE16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B7A6723-8A69-4DF8-BFEA-75DF46943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BD5FEF6-C4B7-7C86-8578-C8B1FEC00A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63263DE-385F-00C3-48D4-C9BA0E6A8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06.05.2024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FE8D15D-CE61-9535-C179-3B93BCB02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1E05117-E88C-7417-6BBA-4466D1B1D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9101090"/>
      </p:ext>
    </p:extLst>
  </p:cSld>
  <p:clrMapOvr>
    <a:masterClrMapping/>
  </p:clrMapOvr>
  <p:transition spd="med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F24C491-39B5-9D1C-4E31-5905AC2EF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BCFC97C8-42BA-4A8F-3668-1D99BAE8B6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061B55F-DFED-7490-9170-3F75ABE1AE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4A00679-BDAA-5ACE-EF39-23C962A48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86C14-7C09-45A6-B5E2-7B88C1680D8F}" type="datetimeFigureOut">
              <a:rPr lang="cs-CZ" smtClean="0"/>
              <a:t>06.05.2024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4F37A309-E780-3909-04BE-2CC935F61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4B942F8-7A6E-39B0-2997-D44F69D63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8461796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C7FDDCE-E295-3999-C352-9B204A14A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C7C30B8-F87E-574E-D295-A55232F511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9B585CBE-29F3-A11E-4553-B73DC418AD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86C14-7C09-45A6-B5E2-7B88C1680D8F}" type="datetimeFigureOut">
              <a:rPr lang="cs-CZ" smtClean="0"/>
              <a:t>06.05.2024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DEADCF74-F627-7FA1-9D3C-5EC2E04478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9CC49802-1E3D-9EDC-B06B-979F78E1A0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9A2758-4A79-4170-9C57-352390342D08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7649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Sonar Car">
            <a:extLst>
              <a:ext uri="{FF2B5EF4-FFF2-40B4-BE49-F238E27FC236}">
                <a16:creationId xmlns:a16="http://schemas.microsoft.com/office/drawing/2014/main" id="{238812D2-3E7D-6167-F3F5-E1AD0D60B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D96E9850-9F22-AD95-D850-46FFA0466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Sonar Car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8697CCA3-0E52-B684-BCE4-AB32E53FD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cs-CZ" dirty="0">
                <a:solidFill>
                  <a:srgbClr val="FFFFFF"/>
                </a:solidFill>
              </a:rPr>
              <a:t>Matěj Jun</a:t>
            </a:r>
          </a:p>
          <a:p>
            <a:r>
              <a:rPr lang="cs-CZ" dirty="0">
                <a:solidFill>
                  <a:srgbClr val="FFFFFF"/>
                </a:solidFill>
              </a:rPr>
              <a:t>4.L</a:t>
            </a:r>
          </a:p>
        </p:txBody>
      </p:sp>
    </p:spTree>
    <p:extLst>
      <p:ext uri="{BB962C8B-B14F-4D97-AF65-F5344CB8AC3E}">
        <p14:creationId xmlns:p14="http://schemas.microsoft.com/office/powerpoint/2010/main" val="10911576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 err="1">
                <a:solidFill>
                  <a:srgbClr val="FFFFFF"/>
                </a:solidFill>
              </a:rPr>
              <a:t>Vzniklé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problémy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A66F0095-3125-8C33-5B71-0842D4E37ECF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Nedostatečné </a:t>
            </a:r>
            <a:r>
              <a:rPr lang="en-US" sz="2000" dirty="0" err="1">
                <a:solidFill>
                  <a:srgbClr val="FFFFFF"/>
                </a:solidFill>
              </a:rPr>
              <a:t>napájení</a:t>
            </a:r>
            <a:r>
              <a:rPr lang="en-US" sz="2000" dirty="0">
                <a:solidFill>
                  <a:srgbClr val="FFFFFF"/>
                </a:solidFill>
              </a:rPr>
              <a:t>?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C02D97C4-C0FB-3AE4-F944-F5663CE8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482" y="2181426"/>
            <a:ext cx="4935354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17C0AA4-F266-A440-45FD-929907BCA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5165" y="2217815"/>
            <a:ext cx="4816664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302944"/>
      </p:ext>
    </p:extLst>
  </p:cSld>
  <p:clrMapOvr>
    <a:masterClrMapping/>
  </p:clrMapOvr>
  <p:transition spd="med">
    <p:pull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4" name="Rectangle 514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46" name="Rectangle 514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8" name="Rectangle 5147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0" name="Rectangle 5149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F9C6FEA-15F6-A599-86E9-F0907BB33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Co mě projekt naučil?</a:t>
            </a:r>
            <a:endParaRPr 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154" name="Zástupný obsah 2">
            <a:extLst>
              <a:ext uri="{FF2B5EF4-FFF2-40B4-BE49-F238E27FC236}">
                <a16:creationId xmlns:a16="http://schemas.microsoft.com/office/drawing/2014/main" id="{C01EBED4-857B-A020-91D7-75A4B2B9EF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2437211"/>
      </p:ext>
    </p:extLst>
  </p:cSld>
  <p:clrMapOvr>
    <a:masterClrMapping/>
  </p:clrMapOvr>
  <p:transition spd="med">
    <p:pull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5" name="Rectangle 308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Obsah obrázku podlaha, boty, interiér, hračka&#10;&#10;Popis byl vytvořen automaticky">
            <a:extLst>
              <a:ext uri="{FF2B5EF4-FFF2-40B4-BE49-F238E27FC236}">
                <a16:creationId xmlns:a16="http://schemas.microsoft.com/office/drawing/2014/main" id="{A1F47752-B547-6F75-1085-13EC436A2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08" r="7958" b="3"/>
          <a:stretch/>
        </p:blipFill>
        <p:spPr bwMode="auto">
          <a:xfrm>
            <a:off x="4038610" y="7"/>
            <a:ext cx="4039673" cy="687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91" name="Freeform: Shape 3090">
            <a:extLst>
              <a:ext uri="{FF2B5EF4-FFF2-40B4-BE49-F238E27FC236}">
                <a16:creationId xmlns:a16="http://schemas.microsoft.com/office/drawing/2014/main" id="{32FD26B0-16CE-4AD4-9CE4-A63EBF330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C1E5614-8D4F-5456-6DA6-2CCDF081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792" y="2945176"/>
            <a:ext cx="2984937" cy="27579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Závěr</a:t>
            </a:r>
          </a:p>
        </p:txBody>
      </p:sp>
      <p:pic>
        <p:nvPicPr>
          <p:cNvPr id="3076" name="Picture 4" descr="Obsah obrázku interiér, počítač, kancelářské potřeby, elektronika&#10;&#10;Popis byl vytvořen automaticky">
            <a:extLst>
              <a:ext uri="{FF2B5EF4-FFF2-40B4-BE49-F238E27FC236}">
                <a16:creationId xmlns:a16="http://schemas.microsoft.com/office/drawing/2014/main" id="{966DC5ED-D5EC-B6D5-DC1A-0360A43B0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3" r="-2" b="-2"/>
          <a:stretch/>
        </p:blipFill>
        <p:spPr bwMode="auto">
          <a:xfrm>
            <a:off x="8068007" y="-7"/>
            <a:ext cx="4123986" cy="687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638911"/>
      </p:ext>
    </p:extLst>
  </p:cSld>
  <p:clrMapOvr>
    <a:masterClrMapping/>
  </p:clrMapOvr>
  <p:transition spd="med">
    <p:pull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8AAE2413-ECF0-FA70-9FEC-0D2E11ACE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</a:t>
            </a:r>
          </a:p>
        </p:txBody>
      </p:sp>
      <p:pic>
        <p:nvPicPr>
          <p:cNvPr id="4" name="VID_62880311_193401_505">
            <a:hlinkClick r:id="" action="ppaction://media"/>
            <a:extLst>
              <a:ext uri="{FF2B5EF4-FFF2-40B4-BE49-F238E27FC236}">
                <a16:creationId xmlns:a16="http://schemas.microsoft.com/office/drawing/2014/main" id="{CD5F3AAC-4462-4942-7A5B-95F1EBE79D7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869919" y="234897"/>
            <a:ext cx="4452160" cy="791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62931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50897BC4-A98F-DE82-5F73-C25F841FB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34" r="1" b="29968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A88D2D09-0770-E0F7-A5B9-E59EBB990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DĚKUJI ZA POZORNOST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40378"/>
      </p:ext>
    </p:extLst>
  </p:cSld>
  <p:clrMapOvr>
    <a:masterClrMapping/>
  </p:clrMapOvr>
  <p:transition spd="med">
    <p:pull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07396F7-3043-679B-1F24-4B04B6C4E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Jaké jsou možnosti vašeho mapování (dosah, rozlišení, předpoklady)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BBBD637C-B849-1585-0CB8-43F018387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1880568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53E5BD-DF19-391C-84A2-71F207FC8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cs-CZ" dirty="0"/>
              <a:t>Co Vás vedlo k výběru ultrazvuku? Proč ne laser?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6E25D3A3-18A4-9943-5DD1-440D2B792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23652099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CE2EC75-A8A9-DC5B-D3EF-CD0CD9B7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Řešili jste autonomní pohyb vozítka, volbu směru cesty?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2F6598E4-BFD0-112A-D579-A752E1DA1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04440190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1866D25-B348-2764-0728-19A25B91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Úvod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E9A4EA5D-8B4E-A27B-801C-30EAA06E0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35091691"/>
      </p:ext>
    </p:extLst>
  </p:cSld>
  <p:clrMapOvr>
    <a:masterClrMapping/>
  </p:clrMapOvr>
  <p:transition spd="med">
    <p:pull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0" name="Rectangle 2069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2" name="Group 2071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74" name="Rectangle 2073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75" name="Rectangle 2074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43BAE628-ED67-E82D-F571-9545473E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Vývoj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617FD89-DC4F-9DFE-4404-AA1421B7E5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45" b="9918"/>
          <a:stretch/>
        </p:blipFill>
        <p:spPr bwMode="auto">
          <a:xfrm>
            <a:off x="1857376" y="1704971"/>
            <a:ext cx="2219324" cy="483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2DA1521-F6C9-99AC-E549-62B831D0D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7496" y="1765354"/>
            <a:ext cx="5389042" cy="509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5D721412-6048-A9A4-2170-DCAFF17E6722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První verze SW</a:t>
            </a:r>
          </a:p>
        </p:txBody>
      </p:sp>
    </p:spTree>
    <p:extLst>
      <p:ext uri="{BB962C8B-B14F-4D97-AF65-F5344CB8AC3E}">
        <p14:creationId xmlns:p14="http://schemas.microsoft.com/office/powerpoint/2010/main" val="4294357146"/>
      </p:ext>
    </p:extLst>
  </p:cSld>
  <p:clrMapOvr>
    <a:masterClrMapping/>
  </p:clrMapOvr>
  <p:transition spd="med">
    <p:pull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285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12B3290A-D3BF-4B87-B55B-FD9A98B49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9030" cy="1576446"/>
            <a:chOff x="0" y="0"/>
            <a:chExt cx="12192002" cy="1576446"/>
          </a:xfrm>
        </p:grpSpPr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033A715A-0686-440A-8F40-441B42A66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4761657F-19F2-425B-B7E9-0118CD13C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E27B6634-79D3-4EDD-A77A-1065D6F3A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CA0A5B88-0731-CCE6-BA1C-A06D346C8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319314"/>
            <a:ext cx="9477377" cy="1030515"/>
          </a:xfrm>
        </p:spPr>
        <p:txBody>
          <a:bodyPr anchor="ctr"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Sonar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587A5CF-4073-E684-6607-0A9B2B8AAE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9" r="7828" b="23625"/>
          <a:stretch/>
        </p:blipFill>
        <p:spPr bwMode="auto">
          <a:xfrm>
            <a:off x="758688" y="1819387"/>
            <a:ext cx="5242062" cy="50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018AB2-3B11-344E-E88F-7D22FFA8B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96050" y="1883427"/>
            <a:ext cx="4937262" cy="497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C7639CFB-0731-6AF1-25AE-263C36D5D3A0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Otáčení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Mapování</a:t>
            </a:r>
          </a:p>
        </p:txBody>
      </p:sp>
    </p:spTree>
    <p:extLst>
      <p:ext uri="{BB962C8B-B14F-4D97-AF65-F5344CB8AC3E}">
        <p14:creationId xmlns:p14="http://schemas.microsoft.com/office/powerpoint/2010/main" val="94027266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68EB706-5739-5ECE-C1F9-2E3181C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cs-CZ" sz="4000">
                <a:solidFill>
                  <a:srgbClr val="FFFFFF"/>
                </a:solidFill>
              </a:rPr>
              <a:t>Panel</a:t>
            </a:r>
          </a:p>
        </p:txBody>
      </p:sp>
      <p:pic>
        <p:nvPicPr>
          <p:cNvPr id="7" name="Obrázek 6">
            <a:extLst>
              <a:ext uri="{FF2B5EF4-FFF2-40B4-BE49-F238E27FC236}">
                <a16:creationId xmlns:a16="http://schemas.microsoft.com/office/drawing/2014/main" id="{6E7DB97B-585A-28F6-E935-13B44D27B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317" y="1672883"/>
            <a:ext cx="3673914" cy="519281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8E96C487-CB3D-7A16-8FB6-DC62A001F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1771" y="1617250"/>
            <a:ext cx="3673912" cy="5248447"/>
          </a:xfrm>
          <a:prstGeom prst="rect">
            <a:avLst/>
          </a:prstGeom>
        </p:spPr>
      </p:pic>
      <p:sp>
        <p:nvSpPr>
          <p:cNvPr id="12" name="Zástupný obsah 2">
            <a:extLst>
              <a:ext uri="{FF2B5EF4-FFF2-40B4-BE49-F238E27FC236}">
                <a16:creationId xmlns:a16="http://schemas.microsoft.com/office/drawing/2014/main" id="{4E397A13-AA31-E5F9-D55D-B35B75DBC72E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Klávesy na ovládání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Ošetření vstupů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Výpis mapy</a:t>
            </a:r>
          </a:p>
        </p:txBody>
      </p:sp>
    </p:spTree>
    <p:extLst>
      <p:ext uri="{BB962C8B-B14F-4D97-AF65-F5344CB8AC3E}">
        <p14:creationId xmlns:p14="http://schemas.microsoft.com/office/powerpoint/2010/main" val="2626199639"/>
      </p:ext>
    </p:extLst>
  </p:cSld>
  <p:clrMapOvr>
    <a:masterClrMapping/>
  </p:clrMapOvr>
  <p:transition spd="med">
    <p:pull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3EDDF53-0851-48D4-A466-6FE0DCE91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2" cy="1576446"/>
            <a:chOff x="0" y="0"/>
            <a:chExt cx="12192002" cy="157644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074D04C-85E8-4A3E-90D7-86A10AE04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2" y="0"/>
              <a:ext cx="12191998" cy="1575955"/>
            </a:xfrm>
            <a:prstGeom prst="rect">
              <a:avLst/>
            </a:prstGeom>
            <a:gradFill>
              <a:gsLst>
                <a:gs pos="0">
                  <a:srgbClr val="000000">
                    <a:alpha val="96000"/>
                  </a:srgbClr>
                </a:gs>
                <a:gs pos="100000">
                  <a:schemeClr val="accent1">
                    <a:lumMod val="75000"/>
                  </a:scheme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97020A-86B6-43BD-A2AA-66AE72CA3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07778" y="-5307778"/>
              <a:ext cx="1576446" cy="12192002"/>
            </a:xfrm>
            <a:prstGeom prst="rect">
              <a:avLst/>
            </a:prstGeom>
            <a:gradFill>
              <a:gsLst>
                <a:gs pos="45000">
                  <a:schemeClr val="accent1">
                    <a:alpha val="0"/>
                  </a:schemeClr>
                </a:gs>
                <a:gs pos="99000">
                  <a:srgbClr val="000000">
                    <a:alpha val="74000"/>
                  </a:srgb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C6C743-32FE-4E24-AA22-45D3B1C7C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825434" y="0"/>
              <a:ext cx="4303422" cy="1575461"/>
            </a:xfrm>
            <a:prstGeom prst="rect">
              <a:avLst/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74000">
                  <a:schemeClr val="accent1">
                    <a:lumMod val="50000"/>
                    <a:alpha val="0"/>
                  </a:schemeClr>
                </a:gs>
              </a:gsLst>
              <a:lin ang="14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68EB706-5739-5ECE-C1F9-2E3181C89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407695"/>
            <a:ext cx="9724030" cy="834251"/>
          </a:xfrm>
        </p:spPr>
        <p:txBody>
          <a:bodyPr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Panel</a:t>
            </a:r>
          </a:p>
        </p:txBody>
      </p:sp>
      <p:pic>
        <p:nvPicPr>
          <p:cNvPr id="4" name="Obrázek 3">
            <a:extLst>
              <a:ext uri="{FF2B5EF4-FFF2-40B4-BE49-F238E27FC236}">
                <a16:creationId xmlns:a16="http://schemas.microsoft.com/office/drawing/2014/main" id="{8633CDAE-9B2A-FADD-044F-847602D2E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874" y="1670112"/>
            <a:ext cx="6127482" cy="5208359"/>
          </a:xfrm>
          <a:prstGeom prst="rect">
            <a:avLst/>
          </a:pr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843FDBC8-BEC1-9266-C3FA-7371E2A5A4CC}"/>
              </a:ext>
            </a:extLst>
          </p:cNvPr>
          <p:cNvSpPr txBox="1">
            <a:spLocks/>
          </p:cNvSpPr>
          <p:nvPr/>
        </p:nvSpPr>
        <p:spPr>
          <a:xfrm>
            <a:off x="8571507" y="-1"/>
            <a:ext cx="3382781" cy="1575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Mapa - automaticky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„[[“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MQTT log</a:t>
            </a:r>
          </a:p>
        </p:txBody>
      </p:sp>
    </p:spTree>
    <p:extLst>
      <p:ext uri="{BB962C8B-B14F-4D97-AF65-F5344CB8AC3E}">
        <p14:creationId xmlns:p14="http://schemas.microsoft.com/office/powerpoint/2010/main" val="1935454146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MQTT</a:t>
            </a:r>
          </a:p>
        </p:txBody>
      </p:sp>
      <p:pic>
        <p:nvPicPr>
          <p:cNvPr id="31" name="Grafický objekt 30">
            <a:extLst>
              <a:ext uri="{FF2B5EF4-FFF2-40B4-BE49-F238E27FC236}">
                <a16:creationId xmlns:a16="http://schemas.microsoft.com/office/drawing/2014/main" id="{4193BCEE-161B-290F-DE3F-D19374CA09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667621"/>
          </a:xfrm>
          <a:prstGeom prst="rect">
            <a:avLst/>
          </a:prstGeom>
        </p:spPr>
      </p:pic>
      <p:sp>
        <p:nvSpPr>
          <p:cNvPr id="34" name="Zástupný obsah 2">
            <a:extLst>
              <a:ext uri="{FF2B5EF4-FFF2-40B4-BE49-F238E27FC236}">
                <a16:creationId xmlns:a16="http://schemas.microsoft.com/office/drawing/2014/main" id="{DC50D8EC-473D-B3F6-E8D9-BECC48221E16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Komunikace s panelem</a:t>
            </a:r>
          </a:p>
          <a:p>
            <a:pPr marL="0" indent="0">
              <a:buNone/>
            </a:pPr>
            <a:r>
              <a:rPr lang="pl-PL" sz="2000" dirty="0">
                <a:solidFill>
                  <a:srgbClr val="FFFFFF"/>
                </a:solidFill>
              </a:rPr>
              <a:t>Odesílání mapy</a:t>
            </a:r>
          </a:p>
        </p:txBody>
      </p:sp>
    </p:spTree>
    <p:extLst>
      <p:ext uri="{BB962C8B-B14F-4D97-AF65-F5344CB8AC3E}">
        <p14:creationId xmlns:p14="http://schemas.microsoft.com/office/powerpoint/2010/main" val="2818127882"/>
      </p:ext>
    </p:extLst>
  </p:cSld>
  <p:clrMapOvr>
    <a:masterClrMapping/>
  </p:clrMapOvr>
  <p:transition spd="med">
    <p:pull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UART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" name="Grafický objekt 2">
            <a:extLst>
              <a:ext uri="{FF2B5EF4-FFF2-40B4-BE49-F238E27FC236}">
                <a16:creationId xmlns:a16="http://schemas.microsoft.com/office/drawing/2014/main" id="{1D71C0BA-C776-4BA5-ED99-59E3F7B02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667621"/>
          </a:xfrm>
          <a:prstGeom prst="rect">
            <a:avLst/>
          </a:prstGeom>
        </p:spPr>
      </p:pic>
      <p:pic>
        <p:nvPicPr>
          <p:cNvPr id="5" name="Grafický objekt 4">
            <a:extLst>
              <a:ext uri="{FF2B5EF4-FFF2-40B4-BE49-F238E27FC236}">
                <a16:creationId xmlns:a16="http://schemas.microsoft.com/office/drawing/2014/main" id="{6379C1D6-92E4-83C9-A428-C9DB04D08A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1362" y="2347273"/>
            <a:ext cx="8389276" cy="5817163"/>
          </a:xfrm>
          <a:prstGeom prst="rect">
            <a:avLst/>
          </a:prstGeom>
        </p:spPr>
      </p:pic>
      <p:sp>
        <p:nvSpPr>
          <p:cNvPr id="6" name="Zástupný obsah 2">
            <a:extLst>
              <a:ext uri="{FF2B5EF4-FFF2-40B4-BE49-F238E27FC236}">
                <a16:creationId xmlns:a16="http://schemas.microsoft.com/office/drawing/2014/main" id="{264283CB-7CE6-0210-8283-87AEA2116F19}"/>
              </a:ext>
            </a:extLst>
          </p:cNvPr>
          <p:cNvSpPr txBox="1">
            <a:spLocks/>
          </p:cNvSpPr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cs-CZ" sz="2000" dirty="0">
                <a:solidFill>
                  <a:srgbClr val="FFFFFF"/>
                </a:solidFill>
              </a:rPr>
              <a:t>Komunikace s podvozkem</a:t>
            </a:r>
          </a:p>
        </p:txBody>
      </p:sp>
    </p:spTree>
    <p:extLst>
      <p:ext uri="{BB962C8B-B14F-4D97-AF65-F5344CB8AC3E}">
        <p14:creationId xmlns:p14="http://schemas.microsoft.com/office/powerpoint/2010/main" val="3450515182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B5DAA77C-4C25-99AC-0C15-F6B8EA304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z="4000" dirty="0">
                <a:solidFill>
                  <a:srgbClr val="FFFFFF"/>
                </a:solidFill>
              </a:rPr>
              <a:t>Generování pohybu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8" name="Zástupný obsah 2">
            <a:extLst>
              <a:ext uri="{FF2B5EF4-FFF2-40B4-BE49-F238E27FC236}">
                <a16:creationId xmlns:a16="http://schemas.microsoft.com/office/drawing/2014/main" id="{FFDEAE6A-2997-3BF0-70FA-79A739B7BFFA}"/>
              </a:ext>
            </a:extLst>
          </p:cNvPr>
          <p:cNvSpPr txBox="1">
            <a:spLocks/>
          </p:cNvSpPr>
          <p:nvPr/>
        </p:nvSpPr>
        <p:spPr>
          <a:xfrm>
            <a:off x="376398" y="1885183"/>
            <a:ext cx="9448800" cy="1442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cs-CZ" sz="2000" dirty="0"/>
          </a:p>
        </p:txBody>
      </p:sp>
      <p:pic>
        <p:nvPicPr>
          <p:cNvPr id="22" name="Obrázek 21">
            <a:extLst>
              <a:ext uri="{FF2B5EF4-FFF2-40B4-BE49-F238E27FC236}">
                <a16:creationId xmlns:a16="http://schemas.microsoft.com/office/drawing/2014/main" id="{1DAA70C7-98C5-8DAC-929F-24567F5FB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296" y="2358848"/>
            <a:ext cx="9297698" cy="347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31007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188</Words>
  <Application>Microsoft Office PowerPoint</Application>
  <PresentationFormat>Širokoúhlá obrazovka</PresentationFormat>
  <Paragraphs>49</Paragraphs>
  <Slides>17</Slides>
  <Notes>6</Notes>
  <HiddenSlides>0</HiddenSlides>
  <MMClips>1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2" baseType="lpstr">
      <vt:lpstr>Aptos</vt:lpstr>
      <vt:lpstr>Aptos Display</vt:lpstr>
      <vt:lpstr>Arial</vt:lpstr>
      <vt:lpstr>Söhne</vt:lpstr>
      <vt:lpstr>Motiv Office</vt:lpstr>
      <vt:lpstr>Sonar Car</vt:lpstr>
      <vt:lpstr>Úvod</vt:lpstr>
      <vt:lpstr>Vývoj</vt:lpstr>
      <vt:lpstr>Sonar</vt:lpstr>
      <vt:lpstr>Panel</vt:lpstr>
      <vt:lpstr>Panel</vt:lpstr>
      <vt:lpstr>MQTT</vt:lpstr>
      <vt:lpstr>UART</vt:lpstr>
      <vt:lpstr>Generování pohybu</vt:lpstr>
      <vt:lpstr>Vzniklé problémy</vt:lpstr>
      <vt:lpstr>Co mě projekt naučil?</vt:lpstr>
      <vt:lpstr>Závěr</vt:lpstr>
      <vt:lpstr>Video</vt:lpstr>
      <vt:lpstr>DĚKUJI ZA POZORNOST</vt:lpstr>
      <vt:lpstr>Jaké jsou možnosti vašeho mapování (dosah, rozlišení, předpoklady)</vt:lpstr>
      <vt:lpstr>Co Vás vedlo k výběru ultrazvuku? Proč ne laser?</vt:lpstr>
      <vt:lpstr>Řešili jste autonomní pohyb vozítka, volbu směru cesty?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Sonar Car</dc:title>
  <dc:creator>matej jun</dc:creator>
  <cp:lastModifiedBy>Matěj Jun</cp:lastModifiedBy>
  <cp:revision>13</cp:revision>
  <dcterms:created xsi:type="dcterms:W3CDTF">2024-03-26T18:21:30Z</dcterms:created>
  <dcterms:modified xsi:type="dcterms:W3CDTF">2024-05-06T10:45:04Z</dcterms:modified>
</cp:coreProperties>
</file>